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88" r:id="rId4"/>
    <p:sldId id="290" r:id="rId5"/>
    <p:sldId id="257" r:id="rId6"/>
    <p:sldId id="260" r:id="rId7"/>
    <p:sldId id="287" r:id="rId8"/>
    <p:sldId id="289" r:id="rId9"/>
    <p:sldId id="286" r:id="rId10"/>
    <p:sldId id="298" r:id="rId11"/>
    <p:sldId id="302" r:id="rId12"/>
    <p:sldId id="303" r:id="rId13"/>
    <p:sldId id="307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73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1141</Words>
  <Application>Microsoft Macintosh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A Brief History of Computers</vt:lpstr>
      <vt:lpstr>History of UNIX</vt:lpstr>
      <vt:lpstr>The post-UNIX world</vt:lpstr>
      <vt:lpstr>A Brief History of Dr. Chuck</vt:lpstr>
      <vt:lpstr>PowerPoint Presentation</vt:lpstr>
      <vt:lpstr>Programming for Everybody: online.dr-chuck.com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54</cp:revision>
  <dcterms:created xsi:type="dcterms:W3CDTF">2022-07-26T07:32:28Z</dcterms:created>
  <dcterms:modified xsi:type="dcterms:W3CDTF">2023-11-08T16:21:00Z</dcterms:modified>
</cp:coreProperties>
</file>